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0" r:id="rId1"/>
  </p:sldMasterIdLst>
  <p:notesMasterIdLst>
    <p:notesMasterId r:id="rId15"/>
  </p:notesMasterIdLst>
  <p:sldIdLst>
    <p:sldId id="256" r:id="rId2"/>
    <p:sldId id="261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2" r:id="rId12"/>
    <p:sldId id="276" r:id="rId13"/>
    <p:sldId id="277" r:id="rId14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8" autoAdjust="0"/>
  </p:normalViewPr>
  <p:slideViewPr>
    <p:cSldViewPr>
      <p:cViewPr>
        <p:scale>
          <a:sx n="100" d="100"/>
          <a:sy n="100" d="100"/>
        </p:scale>
        <p:origin x="-19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8DD9CF-9D5B-4DDD-B66C-BE1C4E14C430}" type="datetimeFigureOut">
              <a:rPr lang="ro-RO"/>
              <a:pPr>
                <a:defRPr/>
              </a:pPr>
              <a:t>08.12.2017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noProof="0" smtClean="0"/>
              <a:t>Faceți clic pentru a edita stilurile de text Coordonator</a:t>
            </a:r>
          </a:p>
          <a:p>
            <a:pPr lvl="1"/>
            <a:r>
              <a:rPr lang="ro-RO" noProof="0" smtClean="0"/>
              <a:t>Al doilea nivel</a:t>
            </a:r>
          </a:p>
          <a:p>
            <a:pPr lvl="2"/>
            <a:r>
              <a:rPr lang="ro-RO" noProof="0" smtClean="0"/>
              <a:t>Al treilea nivel</a:t>
            </a:r>
          </a:p>
          <a:p>
            <a:pPr lvl="3"/>
            <a:r>
              <a:rPr lang="ro-RO" noProof="0" smtClean="0"/>
              <a:t>Al patrulea nivel</a:t>
            </a:r>
          </a:p>
          <a:p>
            <a:pPr lvl="4"/>
            <a:r>
              <a:rPr lang="ro-RO" noProof="0" smtClean="0"/>
              <a:t>Al cincilea nivel</a:t>
            </a:r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9F66D6-EB49-4F5B-808F-2821819C71F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93459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ubstituent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 smtClean="0"/>
          </a:p>
        </p:txBody>
      </p:sp>
      <p:sp>
        <p:nvSpPr>
          <p:cNvPr id="16388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2C484F-D905-40DF-AE7F-5F399F9B4A37}" type="slidenum">
              <a:rPr lang="ro-R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o-RO" smtClean="0"/>
              <a:t>11.03.2014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vi-VN" smtClean="0"/>
              <a:t>Şcoala de provenienţă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A996B62-8DDC-4324-9D96-D9314ADDF7EA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258888" y="486886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Diriginte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o-R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DODE NINA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clasa a IX-a B</a:t>
            </a:r>
            <a:endParaRPr lang="ro-R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11188" y="3068638"/>
            <a:ext cx="7772400" cy="1470025"/>
          </a:xfrm>
        </p:spPr>
        <p:txBody>
          <a:bodyPr rtlCol="0">
            <a:normAutofit fontScale="90000"/>
          </a:bodyPr>
          <a:lstStyle/>
          <a:p>
            <a:pPr marL="182880" indent="0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MIRACOLUL VIEȚII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Lec</a:t>
            </a:r>
            <a:r>
              <a:rPr lang="ro-RO" dirty="0" smtClean="0">
                <a:solidFill>
                  <a:schemeClr val="accent1">
                    <a:lumMod val="75000"/>
                  </a:schemeClr>
                </a:solidFill>
              </a:rPr>
              <a:t>ție la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irigen</a:t>
            </a:r>
            <a:r>
              <a:rPr lang="ro-RO" dirty="0" smtClean="0">
                <a:solidFill>
                  <a:schemeClr val="accent1">
                    <a:lumMod val="75000"/>
                  </a:schemeClr>
                </a:solidFill>
              </a:rPr>
              <a:t>ț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ie</a:t>
            </a:r>
            <a:endParaRPr lang="ro-R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539750" y="333375"/>
            <a:ext cx="8208963" cy="5032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COLEGIUL TEHNIC “G-RAL D. PRAPORGESCU”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631" y="-290358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2881" y="465138"/>
            <a:ext cx="647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lte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avantaje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ale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consumului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apa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 rot="21071294">
            <a:off x="480803" y="1784940"/>
            <a:ext cx="6216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Lupt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î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mpotriva infec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ț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iilor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, nu numai pentru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ajuta la eliminarea toxinelor, dar 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și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pentru c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atunci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</a:t>
            </a:r>
            <a:r>
              <a:rPr lang="ro-RO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â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nd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corpul este deshidratat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exist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riscul de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infec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ț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ie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393" y="4653136"/>
            <a:ext cx="2409825" cy="1895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226" y="5013176"/>
            <a:ext cx="1971675" cy="1476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32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631" y="-290358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2881" y="465138"/>
            <a:ext cx="647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lte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avantaje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ale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consumului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apa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 rot="21071294">
            <a:off x="449915" y="2325775"/>
            <a:ext cx="6388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Ajut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la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sc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derea </a:t>
            </a:r>
            <a:r>
              <a:rPr lang="ro-RO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î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greutate prin reducerea poftei de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â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ncare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Plasma lui Quinton - apa mar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429000" cy="2571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14" y="4725914"/>
            <a:ext cx="14097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631" y="-290358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071294">
            <a:off x="449915" y="2510441"/>
            <a:ext cx="638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631" y="-290358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071294">
            <a:off x="442291" y="2211223"/>
            <a:ext cx="768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«Dac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vrei </a:t>
            </a:r>
            <a:r>
              <a:rPr lang="vi-VN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să cunoști sensul ascuns al apei, bea-o, savurând-o pe </a:t>
            </a:r>
            <a:r>
              <a:rPr lang="vi-VN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îndelete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»</a:t>
            </a:r>
            <a:endParaRPr lang="en-US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515" y="3140968"/>
            <a:ext cx="4509525" cy="33821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631" y="-290359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708920"/>
            <a:ext cx="45339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000" b="1" dirty="0">
              <a:solidFill>
                <a:schemeClr val="bg1"/>
              </a:solidFill>
            </a:endParaRPr>
          </a:p>
          <a:p>
            <a:endParaRPr lang="vi-VN" sz="2000" b="1" dirty="0">
              <a:solidFill>
                <a:schemeClr val="bg1"/>
              </a:solidFill>
            </a:endParaRPr>
          </a:p>
          <a:p>
            <a:r>
              <a:rPr lang="vi-VN" sz="2000" b="1" dirty="0">
                <a:solidFill>
                  <a:schemeClr val="bg1"/>
                </a:solidFill>
              </a:rPr>
              <a:t>   După aer, apa este cel mai important element pentru viață. Apa nu numai că ajută la funcționarea optimă a organismului și la menținerea sănătății, dar are și o serie de proprietăți miraculoase in ceea ce priveste ingrijirea corporala.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2881" y="764704"/>
            <a:ext cx="632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Cum ne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ajuta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apa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supravietuim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?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755504" cy="2271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02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70" y="-260269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752" y="3966384"/>
            <a:ext cx="68796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</a:rPr>
              <a:t>          Ș</a:t>
            </a:r>
            <a:r>
              <a:rPr lang="vi-VN" sz="2000" b="1" dirty="0" smtClean="0">
                <a:solidFill>
                  <a:schemeClr val="bg1"/>
                </a:solidFill>
              </a:rPr>
              <a:t>tiai </a:t>
            </a:r>
            <a:r>
              <a:rPr lang="vi-VN" sz="2000" b="1" dirty="0">
                <a:solidFill>
                  <a:schemeClr val="bg1"/>
                </a:solidFill>
              </a:rPr>
              <a:t>ca 70% din greutatea corpului nostru </a:t>
            </a:r>
            <a:r>
              <a:rPr lang="ro-RO" sz="2000" b="1" dirty="0">
                <a:solidFill>
                  <a:schemeClr val="bg1"/>
                </a:solidFill>
              </a:rPr>
              <a:t>î</a:t>
            </a:r>
            <a:r>
              <a:rPr lang="vi-VN" sz="2000" b="1" dirty="0" smtClean="0">
                <a:solidFill>
                  <a:schemeClr val="bg1"/>
                </a:solidFill>
              </a:rPr>
              <a:t>nseamna </a:t>
            </a:r>
            <a:r>
              <a:rPr lang="vi-VN" sz="2000" b="1" dirty="0">
                <a:solidFill>
                  <a:schemeClr val="bg1"/>
                </a:solidFill>
              </a:rPr>
              <a:t>doar </a:t>
            </a:r>
            <a:r>
              <a:rPr lang="vi-VN" sz="2000" b="1" dirty="0" smtClean="0">
                <a:solidFill>
                  <a:schemeClr val="bg1"/>
                </a:solidFill>
              </a:rPr>
              <a:t>ap</a:t>
            </a:r>
            <a:r>
              <a:rPr lang="ro-RO" sz="2000" b="1" dirty="0" smtClean="0">
                <a:solidFill>
                  <a:schemeClr val="bg1"/>
                </a:solidFill>
              </a:rPr>
              <a:t>ă</a:t>
            </a:r>
            <a:r>
              <a:rPr lang="vi-VN" sz="2000" b="1" dirty="0" smtClean="0">
                <a:solidFill>
                  <a:schemeClr val="bg1"/>
                </a:solidFill>
              </a:rPr>
              <a:t>?</a:t>
            </a:r>
            <a:endParaRPr lang="vi-VN" sz="2000" b="1" dirty="0">
              <a:solidFill>
                <a:schemeClr val="bg1"/>
              </a:solidFill>
            </a:endParaRPr>
          </a:p>
          <a:p>
            <a:r>
              <a:rPr lang="vi-VN" sz="2000" b="1" dirty="0">
                <a:solidFill>
                  <a:schemeClr val="bg1"/>
                </a:solidFill>
              </a:rPr>
              <a:t> Apa este folosită de celule, organe și țesuturi pentru a regla temperatura corpului, dar si pentru a ajuta organismul să-și îndeplinească principalele funcții: digestie, circulație, excreție. Deoarece corpul nostru pierde apa prin respirație, transpirție și digestie, este important să-l rehidratăm cu ajutorul fluidelor și al alimentelor care conțin apă.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404" y="3161581"/>
            <a:ext cx="23812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3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631" y="-290358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08520" y="1988840"/>
            <a:ext cx="9327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ajut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digestie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ș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previne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constipa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ț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ia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lubrifiaz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articula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ț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iile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elimin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toxinele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regleaz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temperatura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corpului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prin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transpira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ț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ie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ajut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la 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absorb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ț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ia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nutrien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ț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ilor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43108" y="160338"/>
            <a:ext cx="473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Beneficiile apei pentru corp nu trebuie neglijate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295525" cy="1894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631" y="-290358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2132856"/>
            <a:ext cx="88809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transport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nutrien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ț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ii </a:t>
            </a:r>
            <a:r>
              <a:rPr lang="ro-RO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ș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oxigenul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tre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celule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faciliteaz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procesele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chimice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care se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produc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î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organism</a:t>
            </a: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formeaz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baza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pentru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saliv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necesar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pentru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mestecatul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ș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digestia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alimentelor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– reduce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riscul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cistit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ț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</a:t>
            </a:r>
            <a:r>
              <a:rPr lang="ro-RO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â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bacteriile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departe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vezica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urinar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previne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constipa</a:t>
            </a:r>
            <a:r>
              <a:rPr lang="ro-RO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ț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ia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6513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Beneficiile apei pentru corp nu trebuie neglijate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797" y="5517232"/>
            <a:ext cx="1881559" cy="1260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0358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412770">
            <a:off x="612775" y="2708920"/>
            <a:ext cx="5543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Stopeaza durerile de cap </a:t>
            </a:r>
            <a:r>
              <a:rPr lang="ro-RO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ș</a:t>
            </a:r>
            <a:r>
              <a:rPr lang="it-IT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ame</a:t>
            </a:r>
            <a:r>
              <a:rPr lang="ro-RO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ț</a:t>
            </a:r>
            <a:r>
              <a:rPr lang="it-IT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elile</a:t>
            </a:r>
            <a:r>
              <a:rPr lang="it-IT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, care pot surveni </a:t>
            </a:r>
            <a:r>
              <a:rPr lang="ro-RO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î</a:t>
            </a:r>
            <a:r>
              <a:rPr lang="it-IT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 </a:t>
            </a:r>
            <a:r>
              <a:rPr lang="it-IT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urma </a:t>
            </a:r>
            <a:r>
              <a:rPr lang="it-IT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deshidrat</a:t>
            </a:r>
            <a:r>
              <a:rPr lang="ro-RO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rii</a:t>
            </a:r>
            <a:r>
              <a:rPr lang="it-IT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81" y="4689326"/>
            <a:ext cx="2181225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1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631" y="-290358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2881" y="465138"/>
            <a:ext cx="647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lte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avantaje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ale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consumului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apa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 rot="21071294">
            <a:off x="445781" y="1902786"/>
            <a:ext cx="7088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Extrem de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important</a:t>
            </a:r>
            <a:r>
              <a:rPr lang="ro-RO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este 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ș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calitatea apei pe care o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consum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, care trebuie sa fie o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pura, cu un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ț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inut sc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zut de nitra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ț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en-US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043" y="4149080"/>
            <a:ext cx="1914525" cy="2381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797152"/>
            <a:ext cx="2286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631" y="-290358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2881" y="465138"/>
            <a:ext cx="647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lte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avantaje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ale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consumului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apa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 rot="21071294">
            <a:off x="457374" y="1763183"/>
            <a:ext cx="6500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Ofer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un bun randament la serviciu, deoarece creierul fiind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alc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tuit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in mare parte din apa, consumul de lichide 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ajut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it-IT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la o mai mare concentrare.</a:t>
            </a:r>
            <a:endParaRPr lang="en-US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34" y="4653135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980" y="4495973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conținut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1714512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2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apa miracolul viet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pa miracolul viet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pa miracolul vieti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-1ikiZdZfRDg/UytYzptGiqI/AAAAAAAACik/RJ1BtqHVamc/s1600/miracolul-apei-1_ff9b28486287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631" y="-290358"/>
            <a:ext cx="9531139" cy="71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2881" y="465138"/>
            <a:ext cx="647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  <a:r>
              <a:rPr lang="en-US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lte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avantaje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ale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consumului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apa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 rot="21071294">
            <a:off x="446909" y="2102112"/>
            <a:ext cx="689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Creeaza o stare de bine, deoarece consumul de </a:t>
            </a:r>
            <a:r>
              <a:rPr lang="pt-BR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ă</a:t>
            </a:r>
            <a:r>
              <a:rPr lang="pt-BR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cre</a:t>
            </a:r>
            <a:r>
              <a:rPr lang="ro-RO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ș</a:t>
            </a:r>
            <a:r>
              <a:rPr lang="pt-BR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te </a:t>
            </a: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energia organismului.</a:t>
            </a:r>
            <a:endParaRPr lang="en-US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2860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730" y="4701133"/>
            <a:ext cx="2486025" cy="1838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09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464</Words>
  <Application>Microsoft Office PowerPoint</Application>
  <PresentationFormat>Expunere pe ecran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4" baseType="lpstr">
      <vt:lpstr>Slipstream</vt:lpstr>
      <vt:lpstr>APA – MIRACOLUL VIEȚII Lecție la dirigenție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 prezentării Secţiunea....................................</dc:title>
  <dc:creator>User</dc:creator>
  <cp:lastModifiedBy>isjtr2012</cp:lastModifiedBy>
  <cp:revision>18</cp:revision>
  <dcterms:created xsi:type="dcterms:W3CDTF">2014-03-15T07:47:54Z</dcterms:created>
  <dcterms:modified xsi:type="dcterms:W3CDTF">2017-12-08T14:39:39Z</dcterms:modified>
</cp:coreProperties>
</file>